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96125" cy="102298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49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04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9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81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87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45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67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70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2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36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04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7B57-D076-4DFC-BD5D-649F9CF37CD6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0F0C8-2DEA-4E54-AD98-86BA326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6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8545" y="152401"/>
            <a:ext cx="11845637" cy="1538288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4800" b="1" dirty="0" smtClean="0">
                <a:solidFill>
                  <a:srgbClr val="FFFF00"/>
                </a:solidFill>
              </a:rPr>
              <a:t>渡辺耳鼻咽喉科・アレルギー科クリニック</a:t>
            </a:r>
            <a:endParaRPr kumimoji="1" lang="ja-JP" alt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8545" y="1843090"/>
            <a:ext cx="11845637" cy="489022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kumimoji="1" lang="en-US" altLang="ja-JP" sz="7100" b="1" dirty="0" smtClean="0"/>
          </a:p>
          <a:p>
            <a:pPr marL="0" indent="0" algn="ctr">
              <a:buNone/>
            </a:pPr>
            <a:r>
              <a:rPr kumimoji="1" lang="ja-JP" altLang="en-US" sz="8500" b="1" dirty="0" smtClean="0"/>
              <a:t>正看護師 </a:t>
            </a:r>
            <a:r>
              <a:rPr lang="en-US" altLang="ja-JP" sz="8500" b="1" dirty="0" smtClean="0"/>
              <a:t>or </a:t>
            </a:r>
            <a:r>
              <a:rPr kumimoji="1" lang="ja-JP" altLang="en-US" sz="8500" b="1" dirty="0" smtClean="0"/>
              <a:t>准看護師</a:t>
            </a:r>
            <a:endParaRPr lang="en-US" altLang="ja-JP" sz="8500" b="1" dirty="0" smtClean="0"/>
          </a:p>
          <a:p>
            <a:pPr marL="0" indent="0" algn="ctr">
              <a:buNone/>
            </a:pPr>
            <a:r>
              <a:rPr lang="ja-JP" altLang="en-US" sz="8500" b="1" dirty="0" smtClean="0">
                <a:solidFill>
                  <a:srgbClr val="FF0000"/>
                </a:solidFill>
              </a:rPr>
              <a:t>常勤・パート</a:t>
            </a:r>
            <a:endParaRPr lang="en-US" altLang="ja-JP" sz="85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8500" b="1" dirty="0" smtClean="0"/>
              <a:t>大至急募集</a:t>
            </a:r>
            <a:endParaRPr lang="en-US" altLang="ja-JP" sz="8500" b="1" dirty="0" smtClean="0"/>
          </a:p>
          <a:p>
            <a:pPr marL="0" indent="0" algn="ctr">
              <a:buNone/>
            </a:pPr>
            <a:r>
              <a:rPr lang="ja-JP" altLang="en-US" sz="8500" b="1" dirty="0" smtClean="0"/>
              <a:t>委細面談</a:t>
            </a:r>
            <a:endParaRPr lang="en-US" altLang="ja-JP" sz="8500" b="1" dirty="0" smtClean="0"/>
          </a:p>
          <a:p>
            <a:pPr marL="0" indent="0" algn="ctr">
              <a:buNone/>
            </a:pPr>
            <a:endParaRPr lang="en-US" altLang="ja-JP" sz="3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ja-JP" altLang="en-US" sz="4100" b="1" dirty="0" smtClean="0">
                <a:solidFill>
                  <a:srgbClr val="C00000"/>
                </a:solidFill>
              </a:rPr>
              <a:t>午前</a:t>
            </a:r>
            <a:r>
              <a:rPr lang="en-US" altLang="ja-JP" sz="4100" b="1" dirty="0" smtClean="0">
                <a:solidFill>
                  <a:srgbClr val="C00000"/>
                </a:solidFill>
              </a:rPr>
              <a:t>9</a:t>
            </a:r>
            <a:r>
              <a:rPr lang="ja-JP" altLang="en-US" sz="4100" b="1" dirty="0" smtClean="0">
                <a:solidFill>
                  <a:srgbClr val="C00000"/>
                </a:solidFill>
              </a:rPr>
              <a:t>時～</a:t>
            </a:r>
            <a:r>
              <a:rPr lang="en-US" altLang="ja-JP" sz="4100" b="1" dirty="0" smtClean="0">
                <a:solidFill>
                  <a:srgbClr val="C00000"/>
                </a:solidFill>
              </a:rPr>
              <a:t>12</a:t>
            </a:r>
            <a:r>
              <a:rPr lang="ja-JP" altLang="en-US" sz="4100" b="1" dirty="0" smtClean="0">
                <a:solidFill>
                  <a:srgbClr val="C00000"/>
                </a:solidFill>
              </a:rPr>
              <a:t>時　午後</a:t>
            </a:r>
            <a:r>
              <a:rPr lang="en-US" altLang="ja-JP" sz="4100" b="1" dirty="0" smtClean="0">
                <a:solidFill>
                  <a:srgbClr val="C00000"/>
                </a:solidFill>
              </a:rPr>
              <a:t>2</a:t>
            </a:r>
            <a:r>
              <a:rPr lang="ja-JP" altLang="en-US" sz="4100" b="1" dirty="0" smtClean="0">
                <a:solidFill>
                  <a:srgbClr val="C00000"/>
                </a:solidFill>
              </a:rPr>
              <a:t>時～</a:t>
            </a:r>
            <a:r>
              <a:rPr lang="en-US" altLang="ja-JP" sz="4100" b="1" dirty="0" smtClean="0">
                <a:solidFill>
                  <a:srgbClr val="C00000"/>
                </a:solidFill>
              </a:rPr>
              <a:t>6</a:t>
            </a:r>
            <a:r>
              <a:rPr lang="ja-JP" altLang="en-US" sz="4100" b="1" dirty="0" smtClean="0">
                <a:solidFill>
                  <a:srgbClr val="C00000"/>
                </a:solidFill>
              </a:rPr>
              <a:t>時　駐車場有　</a:t>
            </a:r>
            <a:r>
              <a:rPr lang="en-US" altLang="ja-JP" sz="4100" b="1" dirty="0" smtClean="0">
                <a:solidFill>
                  <a:srgbClr val="C00000"/>
                </a:solidFill>
              </a:rPr>
              <a:t>TEL0557-81-6396</a:t>
            </a:r>
            <a:endParaRPr kumimoji="1" lang="ja-JP" altLang="en-US" sz="4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渡辺耳鼻咽喉科・アレルギー科クリニック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看護師募集</dc:title>
  <dc:creator>渡辺修一</dc:creator>
  <cp:lastModifiedBy>渡辺修一</cp:lastModifiedBy>
  <cp:revision>8</cp:revision>
  <cp:lastPrinted>2015-06-01T09:18:06Z</cp:lastPrinted>
  <dcterms:created xsi:type="dcterms:W3CDTF">2015-03-17T08:52:16Z</dcterms:created>
  <dcterms:modified xsi:type="dcterms:W3CDTF">2017-03-28T09:01:20Z</dcterms:modified>
</cp:coreProperties>
</file>